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handoutMasterIdLst>
    <p:handoutMasterId r:id="rId3"/>
  </p:handoutMasterIdLst>
  <p:sldIdLst>
    <p:sldId id="259" r:id="rId2"/>
  </p:sldIdLst>
  <p:sldSz cx="3859213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5C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40"/>
    <p:restoredTop sz="96405"/>
  </p:normalViewPr>
  <p:slideViewPr>
    <p:cSldViewPr snapToGrid="0" snapToObjects="1">
      <p:cViewPr varScale="1">
        <p:scale>
          <a:sx n="124" d="100"/>
          <a:sy n="124" d="100"/>
        </p:scale>
        <p:origin x="329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AD6FA5B0-73EB-3C44-AEC3-259DC501B30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FE65A49-B301-F246-ABE9-486199BEBC6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919AFE-64CB-964F-934E-3CD461CF5E93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B1D0872-A907-414C-A5B3-0E15AFE6B03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3D0073B-C3B4-7546-A143-B05EBB8456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5AA2D-C1C7-9048-A4D6-9311514D023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78511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pour une image  9">
            <a:extLst>
              <a:ext uri="{FF2B5EF4-FFF2-40B4-BE49-F238E27FC236}">
                <a16:creationId xmlns:a16="http://schemas.microsoft.com/office/drawing/2014/main" id="{3DC49EDE-1F2F-7249-B8E5-400C9980E8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5773" y="6194716"/>
            <a:ext cx="741362" cy="369887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4C1F4F2-74EB-A64D-AB42-B79BCC5D86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12863" y="6194425"/>
            <a:ext cx="1930400" cy="369888"/>
          </a:xfrm>
          <a:prstGeom prst="rect">
            <a:avLst/>
          </a:prstGeom>
        </p:spPr>
        <p:txBody>
          <a:bodyPr/>
          <a:lstStyle>
            <a:lvl1pPr marL="0" marR="0" indent="0" algn="l" defTabSz="385877" rtl="0" eaLnBrk="1" fontAlgn="auto" latinLnBrk="0" hangingPunct="1">
              <a:lnSpc>
                <a:spcPct val="90000"/>
              </a:lnSpc>
              <a:spcBef>
                <a:spcPts val="42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050">
                <a:solidFill>
                  <a:srgbClr val="085C55"/>
                </a:solidFill>
                <a:latin typeface="Marianne" panose="02000000000000000000" pitchFamily="2" charset="0"/>
              </a:defRPr>
            </a:lvl1pPr>
          </a:lstStyle>
          <a:p>
            <a:pPr marL="96469" marR="0" lvl="0" indent="-96469" algn="l" defTabSz="385877" rtl="0" eaLnBrk="1" fontAlgn="auto" latinLnBrk="0" hangingPunct="1">
              <a:lnSpc>
                <a:spcPct val="90000"/>
              </a:lnSpc>
              <a:spcBef>
                <a:spcPts val="422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fr-FR" sz="11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208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3792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385877" rtl="0" eaLnBrk="1" latinLnBrk="0" hangingPunct="1">
        <a:lnSpc>
          <a:spcPct val="90000"/>
        </a:lnSpc>
        <a:spcBef>
          <a:spcPct val="0"/>
        </a:spcBef>
        <a:buNone/>
        <a:defRPr sz="185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6469" indent="-96469" algn="l" defTabSz="385877" rtl="0" eaLnBrk="1" latinLnBrk="0" hangingPunct="1">
        <a:lnSpc>
          <a:spcPct val="90000"/>
        </a:lnSpc>
        <a:spcBef>
          <a:spcPts val="422"/>
        </a:spcBef>
        <a:buFont typeface="Arial" panose="020B0604020202020204" pitchFamily="34" charset="0"/>
        <a:buChar char="•"/>
        <a:defRPr sz="1182" kern="1200">
          <a:solidFill>
            <a:schemeClr val="tx1"/>
          </a:solidFill>
          <a:latin typeface="+mn-lt"/>
          <a:ea typeface="+mn-ea"/>
          <a:cs typeface="+mn-cs"/>
        </a:defRPr>
      </a:lvl1pPr>
      <a:lvl2pPr marL="289408" indent="-96469" algn="l" defTabSz="385877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1013" kern="1200">
          <a:solidFill>
            <a:schemeClr val="tx1"/>
          </a:solidFill>
          <a:latin typeface="+mn-lt"/>
          <a:ea typeface="+mn-ea"/>
          <a:cs typeface="+mn-cs"/>
        </a:defRPr>
      </a:lvl2pPr>
      <a:lvl3pPr marL="482346" indent="-96469" algn="l" defTabSz="385877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844" kern="1200">
          <a:solidFill>
            <a:schemeClr val="tx1"/>
          </a:solidFill>
          <a:latin typeface="+mn-lt"/>
          <a:ea typeface="+mn-ea"/>
          <a:cs typeface="+mn-cs"/>
        </a:defRPr>
      </a:lvl3pPr>
      <a:lvl4pPr marL="675284" indent="-96469" algn="l" defTabSz="385877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868223" indent="-96469" algn="l" defTabSz="385877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1061161" indent="-96469" algn="l" defTabSz="385877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254100" indent="-96469" algn="l" defTabSz="385877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447038" indent="-96469" algn="l" defTabSz="385877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639976" indent="-96469" algn="l" defTabSz="385877" rtl="0" eaLnBrk="1" latinLnBrk="0" hangingPunct="1">
        <a:lnSpc>
          <a:spcPct val="90000"/>
        </a:lnSpc>
        <a:spcBef>
          <a:spcPts val="211"/>
        </a:spcBef>
        <a:buFont typeface="Arial" panose="020B0604020202020204" pitchFamily="34" charset="0"/>
        <a:buChar char="•"/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1pPr>
      <a:lvl2pPr marL="192938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2pPr>
      <a:lvl3pPr marL="385877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3pPr>
      <a:lvl4pPr marL="578815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4pPr>
      <a:lvl5pPr marL="771754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5pPr>
      <a:lvl6pPr marL="964692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6pPr>
      <a:lvl7pPr marL="1157630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7pPr>
      <a:lvl8pPr marL="1350569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8pPr>
      <a:lvl9pPr marL="1543507" algn="l" defTabSz="385877" rtl="0" eaLnBrk="1" latinLnBrk="0" hangingPunct="1">
        <a:defRPr sz="7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FA153A6D-800B-46F6-8996-58E32531305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388"/>
            <a:ext cx="3857625" cy="6855224"/>
          </a:xfrm>
          <a:prstGeom prst="rect">
            <a:avLst/>
          </a:prstGeom>
        </p:spPr>
      </p:pic>
      <p:sp>
        <p:nvSpPr>
          <p:cNvPr id="4" name="Espace réservé pour une image  3">
            <a:extLst>
              <a:ext uri="{FF2B5EF4-FFF2-40B4-BE49-F238E27FC236}">
                <a16:creationId xmlns:a16="http://schemas.microsoft.com/office/drawing/2014/main" id="{45D1AC71-E9B1-0EA2-9813-DD72C6C81D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4A479DA0-0BC4-7B25-A470-7E44EC43D4C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82926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140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Marianne</vt:lpstr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Microsoft Office User</dc:creator>
  <cp:keywords/>
  <dc:description/>
  <cp:lastModifiedBy>pauline</cp:lastModifiedBy>
  <cp:revision>15</cp:revision>
  <dcterms:created xsi:type="dcterms:W3CDTF">2023-02-07T11:02:20Z</dcterms:created>
  <dcterms:modified xsi:type="dcterms:W3CDTF">2025-12-05T14:32:45Z</dcterms:modified>
  <cp:category/>
</cp:coreProperties>
</file>